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28"/>
  </p:handoutMasterIdLst>
  <p:sldIdLst>
    <p:sldId id="381" r:id="rId4"/>
    <p:sldId id="561" r:id="rId5"/>
    <p:sldId id="747" r:id="rId6"/>
    <p:sldId id="881" r:id="rId8"/>
    <p:sldId id="882" r:id="rId9"/>
    <p:sldId id="996" r:id="rId10"/>
    <p:sldId id="997" r:id="rId11"/>
    <p:sldId id="998" r:id="rId12"/>
    <p:sldId id="883" r:id="rId13"/>
    <p:sldId id="999" r:id="rId14"/>
    <p:sldId id="1001" r:id="rId15"/>
    <p:sldId id="1002" r:id="rId16"/>
    <p:sldId id="1000" r:id="rId17"/>
    <p:sldId id="749" r:id="rId18"/>
    <p:sldId id="750" r:id="rId19"/>
    <p:sldId id="751" r:id="rId20"/>
    <p:sldId id="752" r:id="rId21"/>
    <p:sldId id="753" r:id="rId22"/>
    <p:sldId id="754" r:id="rId23"/>
    <p:sldId id="759" r:id="rId24"/>
    <p:sldId id="756" r:id="rId25"/>
    <p:sldId id="757" r:id="rId26"/>
    <p:sldId id="758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68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emf"/><Relationship Id="rId3" Type="http://schemas.openxmlformats.org/officeDocument/2006/relationships/oleObject" Target="../embeddings/oleObject3.bin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emf"/><Relationship Id="rId3" Type="http://schemas.openxmlformats.org/officeDocument/2006/relationships/oleObject" Target="../embeddings/oleObject4.bin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emf"/><Relationship Id="rId3" Type="http://schemas.openxmlformats.org/officeDocument/2006/relationships/oleObject" Target="../embeddings/oleObject5.bin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4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4" Type="http://schemas.openxmlformats.org/officeDocument/2006/relationships/image" Target="../media/image9.emf"/><Relationship Id="rId3" Type="http://schemas.openxmlformats.org/officeDocument/2006/relationships/oleObject" Target="../embeddings/oleObject1.bin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4" Type="http://schemas.openxmlformats.org/officeDocument/2006/relationships/image" Target="../media/image10.emf"/><Relationship Id="rId3" Type="http://schemas.openxmlformats.org/officeDocument/2006/relationships/oleObject" Target="../embeddings/oleObject2.bin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image" Target="../media/image11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WMS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（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Window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ManagerService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）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SoftInputMode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 descr="@}~J%O60OPHF0E9W73VO5W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330" y="1647825"/>
            <a:ext cx="6553200" cy="3562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的操作示意图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1798955" y="1701800"/>
          <a:ext cx="9548495" cy="3887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8103870" imgH="3272155" progId="Visio.Drawing.15">
                  <p:embed/>
                </p:oleObj>
              </mc:Choice>
              <mc:Fallback>
                <p:oleObj name="" r:id="rId3" imgW="8103870" imgH="327215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955" y="1701800"/>
                        <a:ext cx="9548495" cy="3887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ViewRootImpl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1154430" y="1558925"/>
          <a:ext cx="9394190" cy="320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399780" imgH="2545715" progId="Visio.Drawing.15">
                  <p:embed/>
                </p:oleObj>
              </mc:Choice>
              <mc:Fallback>
                <p:oleObj name="" r:id="rId3" imgW="8399780" imgH="254571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4430" y="1558925"/>
                        <a:ext cx="9394190" cy="320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职责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1754505" y="1205230"/>
          <a:ext cx="9223375" cy="4833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8695690" imgH="4572000" progId="Visio.Drawing.15">
                  <p:embed/>
                </p:oleObj>
              </mc:Choice>
              <mc:Fallback>
                <p:oleObj name="" r:id="rId3" imgW="8695690" imgH="457200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4505" y="1205230"/>
                        <a:ext cx="9223375" cy="4833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理解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的大前提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18160" y="16649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3"/>
            </p:custDataLst>
          </p:nvPr>
        </p:nvGrpSpPr>
        <p:grpSpPr>
          <a:xfrm rot="0">
            <a:off x="777240" y="1270904"/>
            <a:ext cx="4053840" cy="606731"/>
            <a:chOff x="592667" y="1625599"/>
            <a:chExt cx="3683000" cy="625529"/>
          </a:xfrm>
        </p:grpSpPr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592667" y="1625599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A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985219" y="1736004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mtClean="0">
                  <a:solidFill>
                    <a:schemeClr val="bg1"/>
                  </a:solidFill>
                </a:rPr>
                <a:t>Android体系结构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6"/>
            </p:custDataLst>
          </p:nvPr>
        </p:nvGrpSpPr>
        <p:grpSpPr>
          <a:xfrm rot="0">
            <a:off x="777240" y="2554115"/>
            <a:ext cx="4053840" cy="606731"/>
            <a:chOff x="592667" y="2324946"/>
            <a:chExt cx="3683000" cy="625529"/>
          </a:xfrm>
        </p:grpSpPr>
        <p:sp>
          <p:nvSpPr>
            <p:cNvPr id="10" name="矩形 2"/>
            <p:cNvSpPr/>
            <p:nvPr>
              <p:custDataLst>
                <p:tags r:id="rId7"/>
              </p:custDataLst>
            </p:nvPr>
          </p:nvSpPr>
          <p:spPr>
            <a:xfrm>
              <a:off x="592667" y="2324946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B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985219" y="2435351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mtClean="0">
                  <a:solidFill>
                    <a:schemeClr val="bg1"/>
                  </a:solidFill>
                </a:rPr>
                <a:t>Android系统启动过程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9"/>
            </p:custDataLst>
          </p:nvPr>
        </p:nvGrpSpPr>
        <p:grpSpPr>
          <a:xfrm rot="0">
            <a:off x="777240" y="3836487"/>
            <a:ext cx="4053840" cy="606731"/>
            <a:chOff x="592667" y="3024293"/>
            <a:chExt cx="3683000" cy="625529"/>
          </a:xfrm>
        </p:grpSpPr>
        <p:sp>
          <p:nvSpPr>
            <p:cNvPr id="13" name="矩形 2"/>
            <p:cNvSpPr/>
            <p:nvPr>
              <p:custDataLst>
                <p:tags r:id="rId10"/>
              </p:custDataLst>
            </p:nvPr>
          </p:nvSpPr>
          <p:spPr>
            <a:xfrm>
              <a:off x="592667" y="3024293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C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985219" y="3134698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mtClean="0">
                  <a:solidFill>
                    <a:schemeClr val="bg1"/>
                  </a:solidFill>
                </a:rPr>
                <a:t>什么是Binder</a:t>
              </a:r>
              <a:endParaRPr lang="zh-CN" altLang="en-US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2"/>
            </p:custDataLst>
          </p:nvPr>
        </p:nvGrpSpPr>
        <p:grpSpPr>
          <a:xfrm rot="0">
            <a:off x="777240" y="5119699"/>
            <a:ext cx="4053840" cy="606731"/>
            <a:chOff x="592667" y="5122333"/>
            <a:chExt cx="3683000" cy="625529"/>
          </a:xfrm>
        </p:grpSpPr>
        <p:sp>
          <p:nvSpPr>
            <p:cNvPr id="22" name="矩形 2"/>
            <p:cNvSpPr/>
            <p:nvPr>
              <p:custDataLst>
                <p:tags r:id="rId13"/>
              </p:custDataLst>
            </p:nvPr>
          </p:nvSpPr>
          <p:spPr>
            <a:xfrm>
              <a:off x="592667" y="5122333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D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14"/>
              </p:custDataLst>
            </p:nvPr>
          </p:nvSpPr>
          <p:spPr>
            <a:xfrm>
              <a:off x="985219" y="5232738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mtClean="0">
                  <a:solidFill>
                    <a:schemeClr val="bg1"/>
                  </a:solidFill>
                </a:rPr>
                <a:t>Binder之AIDL通信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81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Activity的Window和Wms的关系</a:t>
            </a:r>
            <a:endParaRPr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468517" y="77968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854710"/>
            <a:ext cx="4704080" cy="55365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785" y="779780"/>
            <a:ext cx="7334250" cy="56108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什么是Window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468517" y="77968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2635250" y="1192530"/>
          <a:ext cx="6718935" cy="4472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4338955" imgH="2797175" progId="Visio.Drawing.15">
                  <p:embed/>
                </p:oleObj>
              </mc:Choice>
              <mc:Fallback>
                <p:oleObj name="" r:id="rId3" imgW="4338955" imgH="279717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5250" y="1192530"/>
                        <a:ext cx="6718935" cy="4472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WindowManager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468517" y="77968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6" name="对象 5"/>
          <p:cNvGraphicFramePr/>
          <p:nvPr/>
        </p:nvGraphicFramePr>
        <p:xfrm>
          <a:off x="953770" y="1386840"/>
          <a:ext cx="10015220" cy="395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9189085" imgH="3630930" progId="Visio.Drawing.15">
                  <p:embed/>
                </p:oleObj>
              </mc:Choice>
              <mc:Fallback>
                <p:oleObj name="" r:id="rId3" imgW="9189085" imgH="3630930" progId="Visio.Drawing.15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3770" y="1386840"/>
                        <a:ext cx="10015220" cy="395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type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468517" y="77968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 descr="B}}Q`3}WX@2VV]MSX)K4T{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1857375"/>
            <a:ext cx="10487025" cy="28911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Window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flags</a:t>
            </a:r>
            <a:endParaRPr 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~$)8@V98DYL`Z]C%QKR$S0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" y="1473200"/>
            <a:ext cx="10001250" cy="2571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0"/>
  <p:tag name="KSO_WM_TEMPLATE_CATEGORY" val="diagram"/>
  <p:tag name="KSO_WM_TEMPLATE_INDEX" val="160667"/>
  <p:tag name="KSO_WM_UNIT_INDEX" val="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1"/>
  <p:tag name="KSO_WM_UNIT_ID" val="diagram160667_4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1_1"/>
  <p:tag name="KSO_WM_UNIT_ID" val="diagram160667_4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5"/>
  <p:tag name="KSO_WM_TEMPLATE_CATEGORY" val="diagram"/>
  <p:tag name="KSO_WM_TEMPLATE_INDEX" val="160667"/>
  <p:tag name="KSO_WM_UNIT_INDEX" val="5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2"/>
  <p:tag name="KSO_WM_UNIT_ID" val="diagram160667_4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2_1"/>
  <p:tag name="KSO_WM_UNIT_ID" val="diagram160667_4*l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10"/>
  <p:tag name="KSO_WM_TEMPLATE_CATEGORY" val="diagram"/>
  <p:tag name="KSO_WM_TEMPLATE_INDEX" val="160667"/>
  <p:tag name="KSO_WM_UNIT_INDEX" val="1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3"/>
  <p:tag name="KSO_WM_UNIT_ID" val="diagram160667_4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3_1"/>
  <p:tag name="KSO_WM_UNIT_ID" val="diagram160667_4*l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15"/>
  <p:tag name="KSO_WM_TEMPLATE_CATEGORY" val="diagram"/>
  <p:tag name="KSO_WM_TEMPLATE_INDEX" val="160667"/>
  <p:tag name="KSO_WM_UNIT_INDEX" val="15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4"/>
  <p:tag name="KSO_WM_UNIT_ID" val="diagram160667_4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4_1"/>
  <p:tag name="KSO_WM_UNIT_ID" val="diagram160667_4*l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SLIDE_ITEM_CNT" val="4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SLIDE_ITEM_CNT" val="5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SLIDE_ITEM_CNT" val="5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SLIDE_ITEM_CNT" val="5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M_SLIDE_ITEM_CNT" val="5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KSO_WM_DOC_GUID" val="{ebae741e-f6be-4508-b345-b70f422bb642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1989</Words>
  <Application>WPS 演示</Application>
  <PresentationFormat>宽屏</PresentationFormat>
  <Paragraphs>189</Paragraphs>
  <Slides>23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5130</cp:revision>
  <dcterms:created xsi:type="dcterms:W3CDTF">2016-08-30T15:34:00Z</dcterms:created>
  <dcterms:modified xsi:type="dcterms:W3CDTF">2019-05-28T10:15:10Z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